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91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04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677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97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28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2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499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9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95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5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26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B5F0-C914-455B-8E25-D60C4DDE0F00}" type="datetimeFigureOut">
              <a:rPr lang="en-NZ" smtClean="0"/>
              <a:t>19/11/2019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4279-50CC-4CF5-A242-9D7E4462D7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09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272C2-0EA6-42E2-9050-717B169F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21382253" cy="15119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4576B-07C8-4DB0-8148-4B155019301B}"/>
              </a:ext>
            </a:extLst>
          </p:cNvPr>
          <p:cNvSpPr txBox="1"/>
          <p:nvPr/>
        </p:nvSpPr>
        <p:spPr>
          <a:xfrm>
            <a:off x="15252700" y="13499456"/>
            <a:ext cx="2279650" cy="9848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900" dirty="0">
                <a:solidFill>
                  <a:schemeClr val="bg1"/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73987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A3538F624F84F8C2F45827E6548AC" ma:contentTypeVersion="10" ma:contentTypeDescription="Create a new document." ma:contentTypeScope="" ma:versionID="afa3fc060ec34bbc1d949930aaa913a3">
  <xsd:schema xmlns:xsd="http://www.w3.org/2001/XMLSchema" xmlns:xs="http://www.w3.org/2001/XMLSchema" xmlns:p="http://schemas.microsoft.com/office/2006/metadata/properties" xmlns:ns2="251915ac-4ff4-408a-90b6-9d850296c769" xmlns:ns3="d206e258-f631-41eb-a494-8e579f32a489" targetNamespace="http://schemas.microsoft.com/office/2006/metadata/properties" ma:root="true" ma:fieldsID="fa60160c4e163a3035d8e12d783f4bcc" ns2:_="" ns3:_="">
    <xsd:import namespace="251915ac-4ff4-408a-90b6-9d850296c769"/>
    <xsd:import namespace="d206e258-f631-41eb-a494-8e579f32a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915ac-4ff4-408a-90b6-9d850296c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6e258-f631-41eb-a494-8e579f32a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564C96-8B6C-4F0B-B0FC-DE16EA251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915ac-4ff4-408a-90b6-9d850296c769"/>
    <ds:schemaRef ds:uri="d206e258-f631-41eb-a494-8e579f32a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5F1246-77DB-4BFF-A247-629F97B31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31306-F403-4761-817C-3DB07A55FF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Steven</dc:creator>
  <cp:lastModifiedBy>Melissa Everitt</cp:lastModifiedBy>
  <cp:revision>4</cp:revision>
  <dcterms:created xsi:type="dcterms:W3CDTF">2019-11-17T21:51:09Z</dcterms:created>
  <dcterms:modified xsi:type="dcterms:W3CDTF">2019-11-18T21:43:30Z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0x010100105A3538F624F84F8C2F45827E6548AC</vt:lpwstr>
  </property>
</Properties>
</file>